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jpeg" ContentType="image/jpeg"/>
  <Override PartName="/ppt/media/image3.jpeg" ContentType="image/jpeg"/>
  <Override PartName="/ppt/media/image6.png" ContentType="image/png"/>
  <Override PartName="/ppt/media/image4.png" ContentType="image/png"/>
  <Override PartName="/ppt/media/image7.jpeg" ContentType="image/jpeg"/>
  <Override PartName="/ppt/media/image5.jpeg" ContentType="image/jpeg"/>
  <Override PartName="/ppt/media/image8.png" ContentType="image/png"/>
  <Override PartName="/ppt/media/image9.jpeg" ContentType="image/jpeg"/>
  <Override PartName="/ppt/media/image10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6.xml.rels" ContentType="application/vnd.openxmlformats-package.relationships+xml"/>
  <Override PartName="/ppt/slides/_rels/slide1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F09E12-2DEC-4966-B7A9-3D853B5A4C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8049EB9-6BA6-4248-BE61-E150B81CE9B4}" type="slidenum"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 descr=""/>
          <p:cNvPicPr/>
          <p:nvPr/>
        </p:nvPicPr>
        <p:blipFill>
          <a:blip r:embed="rId1"/>
          <a:stretch/>
        </p:blipFill>
        <p:spPr>
          <a:xfrm>
            <a:off x="811440" y="720000"/>
            <a:ext cx="2093760" cy="900000"/>
          </a:xfrm>
          <a:prstGeom prst="rect">
            <a:avLst/>
          </a:prstGeom>
          <a:ln w="0">
            <a:noFill/>
          </a:ln>
        </p:spPr>
      </p:pic>
      <p:sp>
        <p:nvSpPr>
          <p:cNvPr id="8" name=""/>
          <p:cNvSpPr txBox="1"/>
          <p:nvPr/>
        </p:nvSpPr>
        <p:spPr>
          <a:xfrm>
            <a:off x="2279520" y="4262040"/>
            <a:ext cx="5760000" cy="87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Débuter le voyage à vélo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" descr=""/>
          <p:cNvPicPr/>
          <p:nvPr/>
        </p:nvPicPr>
        <p:blipFill>
          <a:blip r:embed="rId2"/>
          <a:stretch/>
        </p:blipFill>
        <p:spPr>
          <a:xfrm>
            <a:off x="3249000" y="549360"/>
            <a:ext cx="6291000" cy="3538440"/>
          </a:xfrm>
          <a:prstGeom prst="rect">
            <a:avLst/>
          </a:prstGeom>
          <a:ln w="0">
            <a:noFill/>
          </a:ln>
        </p:spPr>
      </p:pic>
      <p:sp>
        <p:nvSpPr>
          <p:cNvPr id="10" name=""/>
          <p:cNvSpPr txBox="1"/>
          <p:nvPr/>
        </p:nvSpPr>
        <p:spPr>
          <a:xfrm>
            <a:off x="3240000" y="5030640"/>
            <a:ext cx="348768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www.cyclo-camping.international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Roues : 26" ou 28" + pneus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Cadre :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Alu : meilleur rendement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Acier : absorbe les vibrations, plus facilement réparable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Vélos pliants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Tandems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Caractéristiques du vélo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47" name=""/>
          <p:cNvSpPr txBox="1"/>
          <p:nvPr/>
        </p:nvSpPr>
        <p:spPr>
          <a:xfrm>
            <a:off x="891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2C0657E7-D294-4857-8E10-C8E61D9134A2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Si petits : Carriole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Ensuite : 3e roue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Follow-me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Tandem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pic>
        <p:nvPicPr>
          <p:cNvPr id="50" name="" descr=""/>
          <p:cNvPicPr/>
          <p:nvPr/>
        </p:nvPicPr>
        <p:blipFill>
          <a:blip r:embed="rId2"/>
          <a:stretch/>
        </p:blipFill>
        <p:spPr>
          <a:xfrm>
            <a:off x="6100560" y="1802160"/>
            <a:ext cx="3437640" cy="3437640"/>
          </a:xfrm>
          <a:prstGeom prst="rect">
            <a:avLst/>
          </a:prstGeom>
          <a:ln w="0">
            <a:noFill/>
          </a:ln>
        </p:spPr>
      </p:pic>
      <p:sp>
        <p:nvSpPr>
          <p:cNvPr id="51" name=""/>
          <p:cNvSpPr txBox="1"/>
          <p:nvPr/>
        </p:nvSpPr>
        <p:spPr>
          <a:xfrm>
            <a:off x="891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D1E474DA-A21A-4B3B-BC65-24BB64DFB80F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3"/>
          <a:stretch/>
        </p:blipFill>
        <p:spPr>
          <a:xfrm>
            <a:off x="6866640" y="576000"/>
            <a:ext cx="1953360" cy="1953360"/>
          </a:xfrm>
          <a:prstGeom prst="rect">
            <a:avLst/>
          </a:prstGeom>
          <a:ln w="0">
            <a:noFill/>
          </a:ln>
        </p:spPr>
      </p:pic>
      <p:pic>
        <p:nvPicPr>
          <p:cNvPr id="53" name="" descr=""/>
          <p:cNvPicPr/>
          <p:nvPr/>
        </p:nvPicPr>
        <p:blipFill>
          <a:blip r:embed="rId4"/>
          <a:stretch/>
        </p:blipFill>
        <p:spPr>
          <a:xfrm>
            <a:off x="3620160" y="720360"/>
            <a:ext cx="2857320" cy="285732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Voyager avec des enfants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5"/>
          <a:stretch/>
        </p:blipFill>
        <p:spPr>
          <a:xfrm>
            <a:off x="2234520" y="3430800"/>
            <a:ext cx="3900960" cy="182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5738040" y="2343240"/>
            <a:ext cx="3906000" cy="3906000"/>
          </a:xfrm>
          <a:prstGeom prst="rect">
            <a:avLst/>
          </a:prstGeom>
          <a:ln w="0">
            <a:noFill/>
          </a:ln>
        </p:spPr>
      </p:pic>
      <p:sp>
        <p:nvSpPr>
          <p:cNvPr id="57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Sacoches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Remorque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Sac à dos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Bagages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60" name=""/>
          <p:cNvSpPr txBox="1"/>
          <p:nvPr/>
        </p:nvSpPr>
        <p:spPr>
          <a:xfrm>
            <a:off x="891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D5D0148D-80AF-4B00-8F56-404B821A8F79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3"/>
          <a:stretch/>
        </p:blipFill>
        <p:spPr>
          <a:xfrm>
            <a:off x="2848680" y="992880"/>
            <a:ext cx="4063320" cy="270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Porte-bagage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Garde-boue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Bidon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Eclairage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Rétroviseur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Béquille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Guidon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Selle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Pédales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Accessoires vélo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65" name=""/>
          <p:cNvSpPr txBox="1"/>
          <p:nvPr/>
        </p:nvSpPr>
        <p:spPr>
          <a:xfrm>
            <a:off x="891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93700766-1451-4B3F-9875-290DF34DED5B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Multitool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Réparation crevaison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Pompe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Pince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Clés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Outils pour le vélo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69" name=""/>
          <p:cNvSpPr txBox="1"/>
          <p:nvPr/>
        </p:nvSpPr>
        <p:spPr>
          <a:xfrm>
            <a:off x="882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74169C01-1148-47F8-A926-B009904A75B0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Hôtel ou gites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Chez l'habitant : Warmshowers, Couchsurfing, CAC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Dans des campings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Dans la nature (dépend des pays)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Logement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73" name=""/>
          <p:cNvSpPr txBox="1"/>
          <p:nvPr/>
        </p:nvSpPr>
        <p:spPr>
          <a:xfrm>
            <a:off x="882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E834AEC3-C907-445D-9672-34C4C2CC03F6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Tente (n+1)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Sac de couchage (+drap de soie)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Matelas (mousse ou gonflable)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Oreiller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Pharmacie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Matériel de camping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77" name=""/>
          <p:cNvSpPr txBox="1"/>
          <p:nvPr/>
        </p:nvSpPr>
        <p:spPr>
          <a:xfrm>
            <a:off x="882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692B777A-EC05-492A-94B8-0336FC7966AB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Réchaud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Popote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Assiette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Couverts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Verre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Matériel de cuisine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81" name=""/>
          <p:cNvSpPr txBox="1"/>
          <p:nvPr/>
        </p:nvSpPr>
        <p:spPr>
          <a:xfrm>
            <a:off x="882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52D76609-80F7-4887-A262-D8A3E88AC98A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- 2-3 T-shirts, slips, chaussettes,…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s’équiper par couche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Savon, lessive, corde à linge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Vêtements de pluie, de froid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Vêtements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85" name=""/>
          <p:cNvSpPr txBox="1"/>
          <p:nvPr/>
        </p:nvSpPr>
        <p:spPr>
          <a:xfrm>
            <a:off x="882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AD22EEBA-CABD-472B-86D4-AAB68EE6E478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Smartphone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GPS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Batterie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Chargeurs : panneaux solaires, dynamo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Equipement électronique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89" name=""/>
          <p:cNvSpPr txBox="1"/>
          <p:nvPr/>
        </p:nvSpPr>
        <p:spPr>
          <a:xfrm>
            <a:off x="882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38360A26-8435-4920-8271-DF846A20485E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- 1982 : Création de la Revue (169 numéros)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- 1983 : Cyclo Accueil Cyclo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- 1985 : Premier festival du voyage à vélo (37 éditions)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- 1987 : Premier Manuel du Voyage à Vélo (6 éditions)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Historique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14" name=""/>
          <p:cNvSpPr txBox="1"/>
          <p:nvPr/>
        </p:nvSpPr>
        <p:spPr>
          <a:xfrm>
            <a:off x="891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B17FC37E-2785-41BD-9FD6-3A04AD568A30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Questions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92" name=""/>
          <p:cNvSpPr txBox="1"/>
          <p:nvPr/>
        </p:nvSpPr>
        <p:spPr>
          <a:xfrm>
            <a:off x="882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50800174-6EE6-4D40-BFD1-176AD4BCD8C4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Voyage véloccitanie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95" name=""/>
          <p:cNvSpPr txBox="1"/>
          <p:nvPr/>
        </p:nvSpPr>
        <p:spPr>
          <a:xfrm>
            <a:off x="882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ACF9F374-4F65-4122-AF3C-305D258D8F2C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2201400" y="1224360"/>
            <a:ext cx="6294600" cy="4014720"/>
          </a:xfrm>
          <a:prstGeom prst="rect">
            <a:avLst/>
          </a:prstGeom>
          <a:ln w="252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"/>
          <p:cNvSpPr txBox="1"/>
          <p:nvPr/>
        </p:nvSpPr>
        <p:spPr>
          <a:xfrm>
            <a:off x="360000" y="1800000"/>
            <a:ext cx="954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Narbonne – Colombier : 50 km (camping : 12-14 €)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Colombier – Lamalou-les-Bains : 65 km (camping municipal)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PingFang SC"/>
              </a:rPr>
              <a:t>- Lamalou-les-Bains – Saint-Amans-Soult : 65 km (camping : 8,50-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11,50 €)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PingFang SC"/>
              </a:rPr>
              <a:t>- Saint-Amans-Soult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 – Sorèze : 60 km (camping : 11-14,50 €)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PingFang SC"/>
              </a:rPr>
              <a:t>-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Sorèze – Castelnaudary : 55 km (train : 18,80 €)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Voyage véloccitanie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100" name=""/>
          <p:cNvSpPr txBox="1"/>
          <p:nvPr/>
        </p:nvSpPr>
        <p:spPr>
          <a:xfrm>
            <a:off x="882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1EEBD673-C7D8-418C-95F7-9EEC7892175C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"/>
          <p:cNvSpPr txBox="1"/>
          <p:nvPr/>
        </p:nvSpPr>
        <p:spPr>
          <a:xfrm>
            <a:off x="1080000" y="1473120"/>
            <a:ext cx="8280000" cy="347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La Revue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Le Manuel du Voyage à Vélo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Un site internet avec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r>
              <a:rPr b="0" lang="fr-FR" sz="21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100" spc="-1" strike="noStrike">
                <a:solidFill>
                  <a:srgbClr val="000000"/>
                </a:solidFill>
                <a:latin typeface="Arial"/>
              </a:rPr>
              <a:t>- Un WikiCycloPays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r>
              <a:rPr b="0" lang="fr-FR" sz="21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100" spc="-1" strike="noStrike">
                <a:solidFill>
                  <a:srgbClr val="000000"/>
                </a:solidFill>
                <a:latin typeface="Arial"/>
              </a:rPr>
              <a:t>- Un forum d’entraide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r>
              <a:rPr b="0" lang="fr-FR" sz="21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100" spc="-1" strike="noStrike">
                <a:solidFill>
                  <a:srgbClr val="000000"/>
                </a:solidFill>
                <a:latin typeface="Arial"/>
              </a:rPr>
              <a:t>- Une bibliothèque de livres de voyages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r>
              <a:rPr b="0" lang="fr-FR" sz="21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100" spc="-1" strike="noStrike">
                <a:solidFill>
                  <a:srgbClr val="000000"/>
                </a:solidFill>
                <a:latin typeface="Arial"/>
              </a:rPr>
              <a:t>- Une liste d’adhérents ayant parcouru tel ou tel pays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Des réseaux sociaux (Facebook, Instagram)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Informer les cyclovoyageurs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18" name=""/>
          <p:cNvSpPr txBox="1"/>
          <p:nvPr/>
        </p:nvSpPr>
        <p:spPr>
          <a:xfrm>
            <a:off x="891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238B51CF-7F75-42A0-A998-ED5994D4B925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"/>
          <p:cNvSpPr txBox="1"/>
          <p:nvPr/>
        </p:nvSpPr>
        <p:spPr>
          <a:xfrm>
            <a:off x="1080000" y="147312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Festival du voyage à vélo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Liens vers d’autres sites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Organisation de voyages à vélo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Cyclo Accueil Cyclo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Organisation d’événements locaux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57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Des groupes Whatsapp par département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Rassembler les cyclovoyageurs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22" name=""/>
          <p:cNvSpPr txBox="1"/>
          <p:nvPr/>
        </p:nvSpPr>
        <p:spPr>
          <a:xfrm>
            <a:off x="891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74E119AB-4C29-4771-A32C-84BBDC7D936D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Voir des films, documentaires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Aller sur des blogs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Suivre des voyageurs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Si vous allez loin, dans des contrées inhospitalières, mieux vaut être préparé psychologiquement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Rêver son voyage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26" name=""/>
          <p:cNvSpPr txBox="1"/>
          <p:nvPr/>
        </p:nvSpPr>
        <p:spPr>
          <a:xfrm>
            <a:off x="891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FC27B970-B6EA-4F36-9DFD-009F57D4F88B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Dépend du temps disponible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Dépend de ses capacités physiques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Dépend de ses objectifs (culturels, sportifs, paysages, rencontres)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Définir où on veut aller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30" name=""/>
          <p:cNvSpPr txBox="1"/>
          <p:nvPr/>
        </p:nvSpPr>
        <p:spPr>
          <a:xfrm>
            <a:off x="891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935F3081-1DCE-4547-9A30-BBEFDFC2D2F4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Congés scolaires : beaucoup de monde dans les campings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Météo : Sud, il fait chaud en été. Nord, il fait froid en hiver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Hors saison, campings moins cher (mais pas toujours ouvert, ou pas la piscine)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Choisir la période de voyage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34" name=""/>
          <p:cNvSpPr txBox="1"/>
          <p:nvPr/>
        </p:nvSpPr>
        <p:spPr>
          <a:xfrm>
            <a:off x="891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383C7B8D-FCD3-489E-AD39-C8195C5DD23B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Prendre son vélo habituel (si pas de difficulté de parcours)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Louer un vélo (voire passer par une agence de voyage à vélo)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Se faire prêter un vélo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Acheter un vélo adapté au voyage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Choisir son vélo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38" name=""/>
          <p:cNvSpPr txBox="1"/>
          <p:nvPr/>
        </p:nvSpPr>
        <p:spPr>
          <a:xfrm>
            <a:off x="891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07D89668-28E7-4EEC-BC34-16CFF11592E4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 txBox="1"/>
          <p:nvPr/>
        </p:nvSpPr>
        <p:spPr>
          <a:xfrm>
            <a:off x="1080000" y="1800000"/>
            <a:ext cx="828000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Dépend du relief du trajet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Dépend de votre forme physique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Contraintes :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Autonomie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Nécessité de points de recharge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Risques de pannes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603720" y="325440"/>
            <a:ext cx="1755720" cy="754560"/>
          </a:xfrm>
          <a:prstGeom prst="rect">
            <a:avLst/>
          </a:prstGeom>
          <a:ln w="0">
            <a:noFill/>
          </a:ln>
        </p:spPr>
      </p:pic>
      <p:sp>
        <p:nvSpPr>
          <p:cNvPr id="41" name=""/>
          <p:cNvSpPr txBox="1"/>
          <p:nvPr/>
        </p:nvSpPr>
        <p:spPr>
          <a:xfrm>
            <a:off x="8915760" y="4932000"/>
            <a:ext cx="12214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6E5DB923-BB43-4D1F-9DDA-9592977CCA1F}" type="slidenum">
              <a:rPr b="0" lang="fr-FR" sz="18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5577840" y="178200"/>
            <a:ext cx="4141800" cy="414180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880000" y="226080"/>
            <a:ext cx="669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VAE ou pas ?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9318</TotalTime>
  <Application>LibreOffice/7.6.5.2$MacOSX_X86_64 LibreOffice_project/38d5f62f85355c192ef5f1dd47c5c0c0c6d6598b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2024-04-05T08:04:59Z</dcterms:created>
  <dc:creator/>
  <dc:description/>
  <dc:language>fr-FR</dc:language>
  <cp:lastModifiedBy/>
  <dcterms:modified xsi:type="dcterms:W3CDTF">2024-04-15T12:14:49Z</dcterms:modified>
  <cp:revision>8</cp:revision>
  <dc:subject/>
  <dc:title/>
</cp:coreProperties>
</file>